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503" autoAdjust="0"/>
  </p:normalViewPr>
  <p:slideViewPr>
    <p:cSldViewPr snapToGrid="0">
      <p:cViewPr varScale="1">
        <p:scale>
          <a:sx n="83" d="100"/>
          <a:sy n="83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BC832-F739-4731-BD03-A02331F885F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9AC7C-A03C-4A9F-AC20-F172357747E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EA6E44-3B8F-4344-92E0-D2FE1B821243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144DB5-B1DF-4700-B819-6EA164A5300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28"/>
            <a:ext cx="12192000" cy="6148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" y="176951"/>
            <a:ext cx="8512278" cy="3025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6" y="3429000"/>
            <a:ext cx="6500423" cy="2758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716" y="176951"/>
            <a:ext cx="5654530" cy="4244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396" y="4421659"/>
            <a:ext cx="5087169" cy="26451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8" y="99391"/>
            <a:ext cx="86828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1" y="139918"/>
            <a:ext cx="11049958" cy="3766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9" y="3737113"/>
            <a:ext cx="11088061" cy="31208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58" y="0"/>
            <a:ext cx="888288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51" y="4571802"/>
            <a:ext cx="5113463" cy="22861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6" y="181509"/>
            <a:ext cx="11667231" cy="48848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2" y="361865"/>
            <a:ext cx="11712955" cy="4259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" y="4815663"/>
            <a:ext cx="8801863" cy="20423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" y="131250"/>
            <a:ext cx="4313294" cy="64165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74" y="146004"/>
            <a:ext cx="10112616" cy="1722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4" y="1868557"/>
            <a:ext cx="5837426" cy="48434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597" y="1976156"/>
            <a:ext cx="5806943" cy="1752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082" y="3590272"/>
            <a:ext cx="6448458" cy="184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460" y="5363345"/>
            <a:ext cx="5563082" cy="13486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3" y="134362"/>
            <a:ext cx="5685013" cy="59593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49"/>
            <a:ext cx="12192000" cy="66909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8" y="132136"/>
            <a:ext cx="7773074" cy="50829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36" y="144522"/>
            <a:ext cx="6790008" cy="5959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94" y="285477"/>
            <a:ext cx="9373412" cy="5261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72" y="5547360"/>
            <a:ext cx="6187976" cy="10251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178788"/>
            <a:ext cx="9617273" cy="65004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2" y="308490"/>
            <a:ext cx="8939035" cy="276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9" y="3600348"/>
            <a:ext cx="10173582" cy="23395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" y="448159"/>
            <a:ext cx="10265030" cy="3482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552" y="4390273"/>
            <a:ext cx="9182896" cy="21934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16"/>
            <a:ext cx="12192000" cy="4288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8" y="4650655"/>
            <a:ext cx="8588484" cy="19661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9" y="36598"/>
            <a:ext cx="8786621" cy="5342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34" y="825382"/>
            <a:ext cx="3825572" cy="2728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34" y="3675505"/>
            <a:ext cx="4511431" cy="25376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933"/>
            <a:ext cx="12192000" cy="4113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6" y="4450080"/>
            <a:ext cx="11171888" cy="23356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9" y="89924"/>
            <a:ext cx="8779001" cy="56621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46" y="187915"/>
            <a:ext cx="9083827" cy="1036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46" y="1224325"/>
            <a:ext cx="9083827" cy="2857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046" y="4082073"/>
            <a:ext cx="9083826" cy="28044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70323"/>
            <a:ext cx="12154953" cy="56240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1" y="0"/>
            <a:ext cx="4587638" cy="6149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2" y="6144793"/>
            <a:ext cx="4801016" cy="5486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71" y="46898"/>
            <a:ext cx="7132938" cy="211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20" y="2216049"/>
            <a:ext cx="8763759" cy="2324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012" y="4598577"/>
            <a:ext cx="9167654" cy="20194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7" y="176283"/>
            <a:ext cx="3520745" cy="5692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092" y="265318"/>
            <a:ext cx="3414056" cy="2568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092" y="2833481"/>
            <a:ext cx="3475021" cy="28806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829" y="246280"/>
            <a:ext cx="6706181" cy="2301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431" y="2638935"/>
            <a:ext cx="8977138" cy="28806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4" y="125480"/>
            <a:ext cx="3368332" cy="575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88" y="231092"/>
            <a:ext cx="8055038" cy="1112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88" y="1619093"/>
            <a:ext cx="8055038" cy="361981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1" y="2062389"/>
            <a:ext cx="9160034" cy="2103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43" y="199547"/>
            <a:ext cx="9170092" cy="170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01" y="4328160"/>
            <a:ext cx="9160034" cy="204233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2" y="120449"/>
            <a:ext cx="6187976" cy="46257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2" y="0"/>
            <a:ext cx="114324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98" y="260171"/>
            <a:ext cx="8809483" cy="412277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2" y="149656"/>
            <a:ext cx="6416596" cy="4709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046"/>
            <a:ext cx="12192000" cy="57099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9" y="0"/>
            <a:ext cx="8786621" cy="538018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0" y="169978"/>
            <a:ext cx="8936020" cy="600327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9" y="135617"/>
            <a:ext cx="8786621" cy="630228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0" y="296922"/>
            <a:ext cx="11301439" cy="59593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03" y="112786"/>
            <a:ext cx="8702794" cy="561642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99"/>
            <a:ext cx="12192000" cy="519400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5" y="87401"/>
            <a:ext cx="5182049" cy="4870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75" y="4924977"/>
            <a:ext cx="4740051" cy="176030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22" y="318568"/>
            <a:ext cx="7567316" cy="465622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5" y="0"/>
            <a:ext cx="7734970" cy="583742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21" y="242367"/>
            <a:ext cx="6668078" cy="4686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81" y="3088639"/>
            <a:ext cx="7743479" cy="36806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"/>
            <a:ext cx="12192000" cy="4473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90" y="4581182"/>
            <a:ext cx="12040643" cy="215122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11" y="159847"/>
            <a:ext cx="8740897" cy="39779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" y="101454"/>
            <a:ext cx="12063505" cy="3993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248" y="4094921"/>
            <a:ext cx="12192000" cy="2661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97"/>
            <a:ext cx="12192000" cy="4266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2" y="4363278"/>
            <a:ext cx="8550381" cy="24536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95" y="24965"/>
            <a:ext cx="10524132" cy="3811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20" y="3429000"/>
            <a:ext cx="7475868" cy="3397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91" y="2922098"/>
            <a:ext cx="5459385" cy="3551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999" y="6178985"/>
            <a:ext cx="3734124" cy="5944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7" y="91654"/>
            <a:ext cx="5052498" cy="6515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918" y="91654"/>
            <a:ext cx="6218459" cy="68204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Philip</dc:creator>
  <cp:lastModifiedBy>Admin</cp:lastModifiedBy>
  <cp:revision>19</cp:revision>
  <dcterms:created xsi:type="dcterms:W3CDTF">2025-10-26T04:53:00Z</dcterms:created>
  <dcterms:modified xsi:type="dcterms:W3CDTF">2025-11-04T04:08:05Z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AC484CC4041A41F0AF666B914E7E744C_12</vt:lpwstr>
  </property>
  <property fmtid="{D5CDD505-2E9C-101B-9397-08002B2CF9AE}" pid="3" name="KSOProductBuildVer">
    <vt:lpwstr>1033-12.2.0.22549</vt:lpwstr>
  </property>
</Properties>
</file>